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5" r:id="rId4"/>
    <p:sldId id="266" r:id="rId5"/>
    <p:sldId id="259" r:id="rId6"/>
    <p:sldId id="258" r:id="rId7"/>
    <p:sldId id="260" r:id="rId8"/>
    <p:sldId id="261" r:id="rId9"/>
    <p:sldId id="264" r:id="rId10"/>
    <p:sldId id="263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7" d="100"/>
          <a:sy n="37" d="100"/>
        </p:scale>
        <p:origin x="2016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97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599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5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79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0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383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7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38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3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31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0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42032-80A7-47DA-BC99-C7141A8B1C97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DE143-877B-4C2F-9ED4-341E6685CE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55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ruzacbs.ru/sites/default/files/field/image/%D0%9F%D1%80%D0%BE%D0%BC%D1%8B%D1%81%D0%BB%D1%8B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61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371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08ce/000832a5-c0fd19cc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106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173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school11.pupils.ru/upload/school_10/information_system_1190/4/8/9/1/8/item_48918/information_items_489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6" y="738686"/>
            <a:ext cx="9980716" cy="493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794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g.labirint.ru/images/comments_pic/1146/05labi3hj13218028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987" y="300128"/>
            <a:ext cx="8492036" cy="637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559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04.infourok.ru/uploads/ex/0cc7/000e511e-b0cb5f1e/2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37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rezentacii.org/uploads/files/18/09/81622/data/pres/screen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610" y="-884"/>
            <a:ext cx="9145179" cy="685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71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900igr.net/datas/izo/Izdelija-narodnykh-promyslov/0002-002-Narodnye-promys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15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176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5klass.net/datas/okruzhajuschij-mir/Rodina-Rossija/0014-014-Narodnye-promysly-Ross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112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85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09a/001263a1-d73f7055/hello_html_4b7206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32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62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7gy.ru/images/okr-mir/filimonovsk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752" y="522514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776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2.infourok.ru/uploads/ex/0fa4/00041acb-b02d2565/img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6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822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4.infourok.ru/uploads/ex/07e5/00090894-11541519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484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2222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2019-08-07T10:09:07Z</dcterms:created>
  <dcterms:modified xsi:type="dcterms:W3CDTF">2019-08-07T10:10:59Z</dcterms:modified>
</cp:coreProperties>
</file>