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5" d="100"/>
          <a:sy n="35" d="100"/>
        </p:scale>
        <p:origin x="2100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7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1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1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59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1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5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5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4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7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A8061-34E3-4E8A-80DF-E31ADF256E9E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0ABE1-0A1F-470C-BD46-C343DA379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0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59105/528c6bcf-fee3-4faf-96d0-3a7707bf2ec9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466" y="391103"/>
            <a:ext cx="6466897" cy="646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6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dfedorov.ru/images/_user/Otkritki/Vic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284" y="0"/>
            <a:ext cx="9625734" cy="698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224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pdb/1818344/a55c4a8f-05fd-4f6e-a0d4-6e0c76ea06e7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66" y="651164"/>
            <a:ext cx="73342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321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imgp.golos.io/0x0/https:/pp.userapi.com/c824603/v824603335/c2d43/cdriksS4UXo.jpg"/>
          <p:cNvSpPr>
            <a:spLocks noChangeAspect="1" noChangeArrowheads="1"/>
          </p:cNvSpPr>
          <p:nvPr/>
        </p:nvSpPr>
        <p:spPr bwMode="auto">
          <a:xfrm>
            <a:off x="155575" y="-144463"/>
            <a:ext cx="5215210" cy="52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https://avatars.mds.yandex.net/get-zen_doc/176438/pub_5a70ad86c5feaf62ef60e802_5a70b4dd799d9d02e5b79beb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80" y="426215"/>
            <a:ext cx="6272934" cy="593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86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zobcson.ru/uploads/images/novosti/301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902" y="261793"/>
            <a:ext cx="8489661" cy="64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629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cf2.ppt-online.org/files2/slide/2/2frO4pARBdjKPuoJv7Usi5LtEyHCWZz8SVxb1mI3lY/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283" y="0"/>
            <a:ext cx="8804483" cy="65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9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yarkprf.ru/wp-content/uploads/2017/08/1453980669_3_page_3_image_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66" y="706564"/>
            <a:ext cx="4305588" cy="527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cf2.ppt-online.org/files2/slide/r/rimsuhXlk8Me7PKE9VZSR5aLNzIcAOF6j3fw4py2b/slide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1330036"/>
            <a:ext cx="5475057" cy="410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103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Ð°Ð»ÐµÐ½ÑÐºÐ¸Ðµ Ð´ÐµÐ²Ð¾ÑÐºÐ¸ Ð³Ð¾ÑÐ¾Ð²ÑÑ Ð¾ÑÑÐ¶Ð¸Ðµ Ð½Ð° Ð²Ð¾Ð¹Ð½Ñ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12" y="851621"/>
            <a:ext cx="7686675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803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ÑÑÑÐ¸Ðµ Ð·Ð½Ð°ÐºÐ¸ Ð¾ÑÐ»Ð¸ÑÐ¸Ñ Ð¡Ð¡Ð¡Ð  - ÐÐµÐ´Ð°Ð»Ñ &quot;ÐÐ¾Ð»Ð¾ÑÐ°Ñ ÐÐ²ÐµÐ·Ð´Ð°&quot;. Ð¡ÐºÐ¾Ð»ÑÐº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1" y="314324"/>
            <a:ext cx="11430000" cy="654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798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1900761/c22b01b0-290f-4ef8-92b8-247f137d5f00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429" y="681326"/>
            <a:ext cx="7134225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536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olitobzor.net/uploads/posts/2018-10/1538742370_d5dd80b4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02" y="455684"/>
            <a:ext cx="6854825" cy="60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40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ontent-frt3-1.cdninstagram.com/vp/c0f8b65c38e575083ebc6134520fcdc3/5D56CDDB/t51.2885-15/e35/57240743_511726606025573_2306888978171853223_n.jpg?_nc_ht=scontent-frt3-1.cdninstagram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12" y="231342"/>
            <a:ext cx="6051261" cy="605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743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s03.infourok.ru/uploads/ex/02cb/0001b07a-fc4914a6/hello_html_m669cb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29" y="401782"/>
            <a:ext cx="8063729" cy="583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943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ds02.infourok.ru/uploads/ex/0219/00008ad0-9055b30d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705066"/>
            <a:ext cx="7325880" cy="54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343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pbs.twimg.com/media/DscbXPkW0AEsD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19" y="376092"/>
            <a:ext cx="9542607" cy="589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43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resh-cards.ru/images/stories/virtuemart/product/den-pobedy-kartinka-risoun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636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feodou20.crimea-school.ru/sites/default/files/images/img_5702bfafd28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29" y="266611"/>
            <a:ext cx="4167043" cy="601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97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2.bp.blogspot.com/-UrgRcMHS7k4/XOGQAxQ7U4I/AAAAAAABJI8/q7psrH2zs30ET2Eg9zAYUkYY3bAd70N1QCLcBGAs/s1600/36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21" y="379150"/>
            <a:ext cx="8822170" cy="623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1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ytimg.com/vi/HFVkQ20CBBI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38" y="587573"/>
            <a:ext cx="9681152" cy="544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25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xn--d1abbusdciv.xn--p1ai/wp-content/uploads/2019/03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103" y="47105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9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playcast.ru/uploads/2015/05/08/135258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302682"/>
            <a:ext cx="6743989" cy="584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01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1221986/b0208999-715a-4332-ae22-1f1a927f721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429" y="631391"/>
            <a:ext cx="8039100" cy="53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25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get-pdb/1893403/5496c7bf-4c4c-4474-910d-2346ef55d7a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85" y="499567"/>
            <a:ext cx="3723697" cy="51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xn--e1aeckivgij.xn--p1ai/images/icagenda/2019/57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39" y="1618352"/>
            <a:ext cx="3950771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3334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Широкоэкранный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4</cp:revision>
  <dcterms:created xsi:type="dcterms:W3CDTF">2019-08-07T09:07:17Z</dcterms:created>
  <dcterms:modified xsi:type="dcterms:W3CDTF">2019-08-07T09:34:07Z</dcterms:modified>
</cp:coreProperties>
</file>